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0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4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0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8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9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CD62-BF4E-4AAF-8A0B-D8BB6F6AB500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8A6F-AC51-4EDF-BB4B-0097373C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/>
          <a:lstStyle/>
          <a:p>
            <a:r>
              <a:rPr lang="ru-RU" dirty="0" smtClean="0"/>
              <a:t>Моя малая Родина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96944" cy="30738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Вершинин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Никита, 1 Б класс, МБУ лицей № 51.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Кочеткова Т.С., учитель начальных классов высшей категории.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Тольятти - культурный</a:t>
            </a:r>
            <a:endParaRPr lang="ru-RU" dirty="0"/>
          </a:p>
        </p:txBody>
      </p:sp>
      <p:pic>
        <p:nvPicPr>
          <p:cNvPr id="4" name="Рисунок 3" descr="C:\Users\Вася\Desktop\проект\P10106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412776"/>
            <a:ext cx="275272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samara.ru/sites/default/files/styles/preview_photo_content_h240_w320/public/dsc_2785.jpg?itok=WiG9hzL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847340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tlttimes.ru/uploads/images/4/5/6/8/4222/f9450a99a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" y="3789041"/>
            <a:ext cx="431863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thumb/e/ea/Starikov%27s_house._Togliatty%2C_Russia.JPG/1024px-Starikov%27s_house._Togliatty%2C_Russi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1"/>
            <a:ext cx="345638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1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«Колесо»</a:t>
            </a:r>
            <a:endParaRPr lang="ru-RU" dirty="0"/>
          </a:p>
        </p:txBody>
      </p:sp>
      <p:pic>
        <p:nvPicPr>
          <p:cNvPr id="4" name="Рисунок 3" descr="http://img-fotki.yandex.ru/get/4312/ujameczkaja-elena.2/0_2763a_d1a9a2c4_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4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73110" y="6093296"/>
            <a:ext cx="4163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снователь </a:t>
            </a:r>
            <a:r>
              <a:rPr lang="ru-RU" sz="2400" b="1" dirty="0"/>
              <a:t>театра Г. </a:t>
            </a:r>
            <a:r>
              <a:rPr lang="ru-RU" sz="2400" b="1" dirty="0" smtClean="0"/>
              <a:t>Дроздов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08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любимая библиотека</a:t>
            </a:r>
            <a:endParaRPr lang="ru-RU" dirty="0"/>
          </a:p>
        </p:txBody>
      </p:sp>
      <p:pic>
        <p:nvPicPr>
          <p:cNvPr id="4" name="Рисунок 3" descr="C:\Users\Вася\Desktop\проект\20141017_1648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79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6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Тольятти - спортивный</a:t>
            </a:r>
            <a:endParaRPr lang="ru-RU" dirty="0"/>
          </a:p>
        </p:txBody>
      </p:sp>
      <p:pic>
        <p:nvPicPr>
          <p:cNvPr id="4" name="Рисунок 3" descr="C:\Users\Вася\Desktop\проект\P10106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4392488" cy="413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ася\Desktop\проект\P1010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1184"/>
            <a:ext cx="3888432" cy="41116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21944" y="5622807"/>
            <a:ext cx="6536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универсальный спорткомплекс «Олимп»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20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Любите и берегите свою малую родину, потому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 всегда останется в нашем сердце, где 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 находились.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581128"/>
            <a:ext cx="4311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СПАСИБО  ЗА    ВНИМАНИЕ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764704"/>
            <a:ext cx="308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МОЙ      ТОЛЬЯТТИ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49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нас должен знать историю своей малой родины и её достопримечательности.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показать всю красоту моего города и его культурное наследие.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историей города.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Показать архитектуру и достопримечательности Тольятти.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Рассказать о спортивной и культурной инфраструктуре города.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Методы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чтение справочной и информационной литературы; использование ресурсов сети Интернет; посещение культурно-массовых мероприятий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Экскурсия по городу.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малая родина – это город Тольятти.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потому  что я здесь родился, здесь моя семья, мои друзья, мой дом, моя улица, моя школа.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потому что это маленькая частичка моей необъятной страны.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потому что здесь живут родные моему сердцу люди.</a:t>
            </a:r>
          </a:p>
          <a:p>
            <a:endParaRPr lang="ru-RU" dirty="0"/>
          </a:p>
        </p:txBody>
      </p:sp>
      <p:pic>
        <p:nvPicPr>
          <p:cNvPr id="4" name="Рисунок 3" descr="C:\Users\Вася\Desktop\проект\P10106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941168"/>
            <a:ext cx="197032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6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ity_gerb_fu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56384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ity_gerb_ligh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2433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7704" y="692696"/>
            <a:ext cx="448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ГЕРБ   МОЕГО  ГОРОДА.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Тольятти – город Автопром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smotorom.ru/data/images/598b3e/4f32/standard/7067a00c92afebd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009530" cy="33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66264" y="5373216"/>
            <a:ext cx="465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завод ОАО «АвтоВАЗ»</a:t>
            </a:r>
          </a:p>
        </p:txBody>
      </p:sp>
    </p:spTree>
    <p:extLst>
      <p:ext uri="{BB962C8B-B14F-4D97-AF65-F5344CB8AC3E}">
        <p14:creationId xmlns:p14="http://schemas.microsoft.com/office/powerpoint/2010/main" val="37268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К.Г. Сахарова. </a:t>
            </a:r>
          </a:p>
        </p:txBody>
      </p:sp>
      <p:pic>
        <p:nvPicPr>
          <p:cNvPr id="4" name="Рисунок 3" descr="http://museum.vaz.ru/images/stories/centralnaja%20pro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6" y="1844824"/>
            <a:ext cx="4171380" cy="295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useum.vaz.ru/images/fotogallery/aviation/Page108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2828925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useum.vaz.ru/images/fotogallery/artillery/Page81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1" y="4277270"/>
            <a:ext cx="285369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useum.vaz.ru/images/fotogallery/armour/untitled-66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3024336" cy="161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Историко-архитектурные памятники.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В Парке Победы Тольятти находится монумент, возведенный в честь 40 лет со дня победы в Великой Отечественной Войне. Состоит памятник из 4 стрел, которые стремятся в небо, - они символизируют 4 года войны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2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«Скорбящий Ангел»</a:t>
            </a:r>
            <a:endParaRPr lang="ru-RU" dirty="0"/>
          </a:p>
        </p:txBody>
      </p:sp>
      <p:pic>
        <p:nvPicPr>
          <p:cNvPr id="4" name="Объект 3" descr="https://upload.wikimedia.org/wikipedia/ru/thumb/a/aa/%D0%A1%D0%BA%D0%BE%D1%80%D0%B1%D1%8F%D1%89%D0%B8%D0%B9_%D0%90%D0%BD%D0%B3%D0%B5%D0%BB.JPG/640px-%D0%A1%D0%BA%D0%BE%D1%80%D0%B1%D1%8F%D1%89%D0%B8%D0%B9_%D0%90%D0%BD%D0%B3%D0%B5%D0%B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967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5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основателю города</a:t>
            </a:r>
            <a:endParaRPr lang="ru-RU" dirty="0"/>
          </a:p>
        </p:txBody>
      </p:sp>
      <p:pic>
        <p:nvPicPr>
          <p:cNvPr id="4" name="Объект 3" descr="http://gubernya63.ru/netcat_files/130/156/Pamyatnik_Tatischevu_v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31236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du.tltsu.ru/sites/sites_content/site3037/html/media69548/togliatty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360045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2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240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Моя малая Родина</vt:lpstr>
      <vt:lpstr>Актуальность  проекта</vt:lpstr>
      <vt:lpstr>Моя малая родина – это город Тольятти.  </vt:lpstr>
      <vt:lpstr>Презентация PowerPoint</vt:lpstr>
      <vt:lpstr>Тольятти – город Автопром </vt:lpstr>
      <vt:lpstr>Технический музей имени  К.Г. Сахарова. </vt:lpstr>
      <vt:lpstr>Историко-архитектурные памятники. </vt:lpstr>
      <vt:lpstr>«Скорбящий Ангел»</vt:lpstr>
      <vt:lpstr>Памятник основателю города</vt:lpstr>
      <vt:lpstr>Тольятти - культурный</vt:lpstr>
      <vt:lpstr>Театр «Колесо»</vt:lpstr>
      <vt:lpstr>Моя любимая библиотека</vt:lpstr>
      <vt:lpstr>Тольятти - спортивный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Татьяна Сергеевна</dc:creator>
  <cp:lastModifiedBy>Татьяна Сергеевна</cp:lastModifiedBy>
  <cp:revision>12</cp:revision>
  <dcterms:created xsi:type="dcterms:W3CDTF">2014-12-08T16:44:53Z</dcterms:created>
  <dcterms:modified xsi:type="dcterms:W3CDTF">2014-12-14T16:47:10Z</dcterms:modified>
</cp:coreProperties>
</file>